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54AE-532E-F16F-C5B9-102AC1E0F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C620E-18B3-330E-CDF2-4C0553909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8760D-DD84-4427-7CE9-CB7C153B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16317-C720-B33F-6641-D4BD740A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CEC8A-1177-CDBC-E883-9A926404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3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1A85-8605-15B0-6B7C-D77A9832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66302-8796-0224-854F-D7DE821B0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DE9E1-EABD-E5C5-7D33-6ECC8312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77343-0F80-69CF-A3CB-EE64AAA6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46697-B137-BF06-F650-C77715B86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3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7E77-D409-CE94-BE07-F5A7E9391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7BC92-0632-B8E0-276A-21100E11B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78651-6522-5D6C-F886-D8A01B2F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A5259-1583-B0C2-5967-26ABABFA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72484-310B-9201-7307-AAEFAE99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2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5FE6-476C-34A7-BB14-DE7A14C1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64ACB-A0F0-5A26-104B-F33D62626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E812-9584-B5F1-6C8F-812BCFC16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659EC-ECA8-3193-7C61-ED3AFA40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FB725-EF3F-8EB0-6BAF-A98D5207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9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35C9-29F1-2372-9775-1B9A7A03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76A42-7636-EEE0-7D85-8F2E00358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D11C-7279-D12A-6C4C-2BAF860A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3EE6C-9CF9-15C9-8A77-876548C57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8DE7-5577-04A6-4338-3FB68482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8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760E-B2C8-A804-F8FF-1BC4FE3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BEDE-15BA-6545-E646-7140C858A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B7410-AF46-5D7E-1D63-F665334AD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E87A1-263F-924F-9575-DAF305D3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E1F8A-821B-1D24-DF68-A428C14C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0E71E-60AF-D89B-2AFD-DC9ED269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7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9E73-8D02-33CA-5F49-7F10A8C8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CBB04-5799-3392-469D-4710CE912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B8A75-EAF6-1E2B-981D-D540B58FD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6BE9C-1547-B00B-2A39-6217A9C50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B3D4A9-8137-20FB-C87F-84B411E4A4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92171-CAF5-979C-05F4-30D67157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9BCD1-32B7-DF76-2F0C-52EB6C490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48E5D2-DD67-B551-1830-D1379ECE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6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EB4A1-0A77-3B65-8A07-520C41E6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29848-E897-ADF0-059E-38BF3AB4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C0F5E-21AF-9E04-90F0-5B87AE73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7B083-9000-8631-BF88-FF7E4EEA6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61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296DD9-C31B-1105-E5AC-45E3C1A9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0974E-9EA3-141F-7B45-7E5AB250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7AE4F-E2FD-F329-7F96-696F6892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88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29B5-A9CC-A58A-16F3-2285B085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77005-FA46-B3DE-483B-8F19CDB54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85C64-8B1D-D26C-6721-867E5348C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E9C14-939B-5DBE-CD9F-A40E3574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CAEC4-C22F-EF28-2A97-5FA4E0EB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50580-2F26-E3D2-D707-BBAA74CE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9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377D-4B9D-B9E8-90F1-0B24AADC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9D84D-FE49-91AC-7A62-743E2D521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51EEF-4A44-9EEB-FF11-FE021602E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22443-8738-28D7-E145-CB20D905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0943C-0BD5-F35F-8756-1FCA44FC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C8289-727B-1FD4-BFC3-B5A294B1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5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808B0-1799-66B6-4CB1-B63095111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2B252-B7CC-00E9-82A4-2CAAB920F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D18BB-5DB8-F0E5-2F99-ACD75A1E8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46B06-EF81-4F96-B2A9-65413A1241C8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CC90-163E-44AF-03FB-D46E94855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E0CF9-697D-E05D-57F8-E869B18D2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5E38E-5F83-4792-9F01-BA85CF7BA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6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art, screenshot&#10;&#10;Description automatically generated">
            <a:extLst>
              <a:ext uri="{FF2B5EF4-FFF2-40B4-BE49-F238E27FC236}">
                <a16:creationId xmlns:a16="http://schemas.microsoft.com/office/drawing/2014/main" id="{3744198A-CE98-E052-E073-0C12034E5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r="-1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Picture 4" descr="A picture containing darkness, night, light&#10;&#10;Description automatically generated">
            <a:extLst>
              <a:ext uri="{FF2B5EF4-FFF2-40B4-BE49-F238E27FC236}">
                <a16:creationId xmlns:a16="http://schemas.microsoft.com/office/drawing/2014/main" id="{E9795FF9-63ED-31B2-FD15-18DAFD4E9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 r="15968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9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ight&#10;&#10;Description automatically generated">
            <a:extLst>
              <a:ext uri="{FF2B5EF4-FFF2-40B4-BE49-F238E27FC236}">
                <a16:creationId xmlns:a16="http://schemas.microsoft.com/office/drawing/2014/main" id="{75747E0A-B8F3-5309-4780-EF5BAB8D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59" y="0"/>
            <a:ext cx="6825342" cy="3348683"/>
          </a:xfrm>
          <a:prstGeom prst="rect">
            <a:avLst/>
          </a:prstGeom>
        </p:spPr>
      </p:pic>
      <p:pic>
        <p:nvPicPr>
          <p:cNvPr id="6" name="Picture 5" descr="A picture containing outdoor, night&#10;&#10;Description automatically generated">
            <a:extLst>
              <a:ext uri="{FF2B5EF4-FFF2-40B4-BE49-F238E27FC236}">
                <a16:creationId xmlns:a16="http://schemas.microsoft.com/office/drawing/2014/main" id="{79617A8E-853B-18F2-6767-94DBE95AF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9" y="3429000"/>
            <a:ext cx="6825342" cy="3348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E30272-E256-41BC-D9B6-8756D3AD3290}"/>
              </a:ext>
            </a:extLst>
          </p:cNvPr>
          <p:cNvSpPr txBox="1"/>
          <p:nvPr/>
        </p:nvSpPr>
        <p:spPr>
          <a:xfrm>
            <a:off x="1015638" y="2877094"/>
            <a:ext cx="331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Frame Per Second (30 Frames)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4AD46-78AD-E212-D11A-8601C0E29071}"/>
              </a:ext>
            </a:extLst>
          </p:cNvPr>
          <p:cNvSpPr txBox="1"/>
          <p:nvPr/>
        </p:nvSpPr>
        <p:spPr>
          <a:xfrm>
            <a:off x="7960574" y="3348683"/>
            <a:ext cx="354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Frames Per Second (30 Frames)</a:t>
            </a:r>
          </a:p>
        </p:txBody>
      </p:sp>
    </p:spTree>
    <p:extLst>
      <p:ext uri="{BB962C8B-B14F-4D97-AF65-F5344CB8AC3E}">
        <p14:creationId xmlns:p14="http://schemas.microsoft.com/office/powerpoint/2010/main" val="2820587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Rosas</dc:creator>
  <cp:lastModifiedBy>Andy Rosas</cp:lastModifiedBy>
  <cp:revision>1</cp:revision>
  <dcterms:created xsi:type="dcterms:W3CDTF">2023-06-17T10:14:15Z</dcterms:created>
  <dcterms:modified xsi:type="dcterms:W3CDTF">2023-06-17T10:22:00Z</dcterms:modified>
</cp:coreProperties>
</file>